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7" r:id="rId2"/>
    <p:sldId id="268" r:id="rId3"/>
  </p:sldIdLst>
  <p:sldSz cx="14630400" cy="10972800"/>
  <p:notesSz cx="6858000" cy="9144000"/>
  <p:defaultTextStyle>
    <a:defPPr>
      <a:defRPr lang="en-US"/>
    </a:defPPr>
    <a:lvl1pPr marL="0" algn="l" defTabSz="146667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1pPr>
    <a:lvl2pPr marL="733336" algn="l" defTabSz="146667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2pPr>
    <a:lvl3pPr marL="1466671" algn="l" defTabSz="146667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3pPr>
    <a:lvl4pPr marL="2200005" algn="l" defTabSz="146667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4pPr>
    <a:lvl5pPr marL="2933339" algn="l" defTabSz="146667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5pPr>
    <a:lvl6pPr marL="3666676" algn="l" defTabSz="146667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6pPr>
    <a:lvl7pPr marL="4400010" algn="l" defTabSz="146667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7pPr>
    <a:lvl8pPr marL="5133346" algn="l" defTabSz="146667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8pPr>
    <a:lvl9pPr marL="5866681" algn="l" defTabSz="1466671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6" userDrawn="1">
          <p15:clr>
            <a:srgbClr val="A4A3A4"/>
          </p15:clr>
        </p15:guide>
        <p15:guide id="2" pos="46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5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76" y="92"/>
      </p:cViewPr>
      <p:guideLst>
        <p:guide orient="horz" pos="3456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408682"/>
            <a:ext cx="12435840" cy="2352040"/>
          </a:xfrm>
        </p:spPr>
        <p:txBody>
          <a:bodyPr/>
          <a:lstStyle>
            <a:lvl1pPr>
              <a:defRPr b="1" i="0" cap="all">
                <a:latin typeface="Gill Sans"/>
                <a:cs typeface="Gill San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6217920"/>
            <a:ext cx="10241280" cy="28041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729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458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1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4916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364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2374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1103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9832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9761-2EBC-ED48-8421-93C3DA969FB7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4C056-413C-A641-A0AD-03006F1178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430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9761-2EBC-ED48-8421-93C3DA969FB7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4C056-413C-A641-A0AD-03006F1178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179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439423"/>
            <a:ext cx="3291840" cy="936244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439423"/>
            <a:ext cx="9631680" cy="93624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9761-2EBC-ED48-8421-93C3DA969FB7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4C056-413C-A641-A0AD-03006F1178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25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9761-2EBC-ED48-8421-93C3DA969FB7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4C056-413C-A641-A0AD-03006F1178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95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1" y="7051042"/>
            <a:ext cx="12435840" cy="2179320"/>
          </a:xfrm>
        </p:spPr>
        <p:txBody>
          <a:bodyPr anchor="t"/>
          <a:lstStyle>
            <a:lvl1pPr algn="l">
              <a:defRPr sz="7600" b="0" i="0" cap="none">
                <a:latin typeface="Gill Sans"/>
                <a:cs typeface="Gill San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4650748"/>
            <a:ext cx="12435840" cy="2400299"/>
          </a:xfrm>
        </p:spPr>
        <p:txBody>
          <a:bodyPr anchor="b"/>
          <a:lstStyle>
            <a:lvl1pPr marL="0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1pPr>
            <a:lvl2pPr marL="872903" indent="0">
              <a:buNone/>
              <a:defRPr sz="3400">
                <a:solidFill>
                  <a:schemeClr val="tx1">
                    <a:tint val="75000"/>
                  </a:schemeClr>
                </a:solidFill>
              </a:defRPr>
            </a:lvl2pPr>
            <a:lvl3pPr marL="1745806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3pPr>
            <a:lvl4pPr marL="261870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4pPr>
            <a:lvl5pPr marL="3491611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5pPr>
            <a:lvl6pPr marL="4364514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6pPr>
            <a:lvl7pPr marL="523741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7pPr>
            <a:lvl8pPr marL="6110318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8pPr>
            <a:lvl9pPr marL="698321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035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2560327"/>
            <a:ext cx="6461760" cy="7241541"/>
          </a:xfrm>
        </p:spPr>
        <p:txBody>
          <a:bodyPr/>
          <a:lstStyle>
            <a:lvl1pPr>
              <a:defRPr sz="5300"/>
            </a:lvl1pPr>
            <a:lvl2pPr>
              <a:defRPr sz="4600"/>
            </a:lvl2pPr>
            <a:lvl3pPr>
              <a:defRPr sz="3800"/>
            </a:lvl3pPr>
            <a:lvl4pPr>
              <a:defRPr sz="3400"/>
            </a:lvl4pPr>
            <a:lvl5pPr>
              <a:defRPr sz="3400"/>
            </a:lvl5pPr>
            <a:lvl6pPr>
              <a:defRPr sz="3400"/>
            </a:lvl6pPr>
            <a:lvl7pPr>
              <a:defRPr sz="3400"/>
            </a:lvl7pPr>
            <a:lvl8pPr>
              <a:defRPr sz="3400"/>
            </a:lvl8pPr>
            <a:lvl9pPr>
              <a:defRPr sz="3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7120" y="2560327"/>
            <a:ext cx="6461760" cy="7241541"/>
          </a:xfrm>
        </p:spPr>
        <p:txBody>
          <a:bodyPr/>
          <a:lstStyle>
            <a:lvl1pPr>
              <a:defRPr sz="5300"/>
            </a:lvl1pPr>
            <a:lvl2pPr>
              <a:defRPr sz="4600"/>
            </a:lvl2pPr>
            <a:lvl3pPr>
              <a:defRPr sz="3800"/>
            </a:lvl3pPr>
            <a:lvl4pPr>
              <a:defRPr sz="3400"/>
            </a:lvl4pPr>
            <a:lvl5pPr>
              <a:defRPr sz="3400"/>
            </a:lvl5pPr>
            <a:lvl6pPr>
              <a:defRPr sz="3400"/>
            </a:lvl6pPr>
            <a:lvl7pPr>
              <a:defRPr sz="3400"/>
            </a:lvl7pPr>
            <a:lvl8pPr>
              <a:defRPr sz="3400"/>
            </a:lvl8pPr>
            <a:lvl9pPr>
              <a:defRPr sz="3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9761-2EBC-ED48-8421-93C3DA969FB7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4C056-413C-A641-A0AD-03006F1178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999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1" y="2456182"/>
            <a:ext cx="6464301" cy="1023619"/>
          </a:xfrm>
        </p:spPr>
        <p:txBody>
          <a:bodyPr anchor="b"/>
          <a:lstStyle>
            <a:lvl1pPr marL="0" indent="0">
              <a:buNone/>
              <a:defRPr sz="4600" b="1"/>
            </a:lvl1pPr>
            <a:lvl2pPr marL="872903" indent="0">
              <a:buNone/>
              <a:defRPr sz="3800" b="1"/>
            </a:lvl2pPr>
            <a:lvl3pPr marL="1745806" indent="0">
              <a:buNone/>
              <a:defRPr sz="3400" b="1"/>
            </a:lvl3pPr>
            <a:lvl4pPr marL="2618709" indent="0">
              <a:buNone/>
              <a:defRPr sz="3100" b="1"/>
            </a:lvl4pPr>
            <a:lvl5pPr marL="3491611" indent="0">
              <a:buNone/>
              <a:defRPr sz="3100" b="1"/>
            </a:lvl5pPr>
            <a:lvl6pPr marL="4364514" indent="0">
              <a:buNone/>
              <a:defRPr sz="3100" b="1"/>
            </a:lvl6pPr>
            <a:lvl7pPr marL="5237417" indent="0">
              <a:buNone/>
              <a:defRPr sz="3100" b="1"/>
            </a:lvl7pPr>
            <a:lvl8pPr marL="6110318" indent="0">
              <a:buNone/>
              <a:defRPr sz="3100" b="1"/>
            </a:lvl8pPr>
            <a:lvl9pPr marL="6983219" indent="0">
              <a:buNone/>
              <a:defRPr sz="3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1" y="3479801"/>
            <a:ext cx="6464301" cy="6322061"/>
          </a:xfrm>
        </p:spPr>
        <p:txBody>
          <a:bodyPr/>
          <a:lstStyle>
            <a:lvl1pPr>
              <a:defRPr sz="4600"/>
            </a:lvl1pPr>
            <a:lvl2pPr>
              <a:defRPr sz="3800"/>
            </a:lvl2pPr>
            <a:lvl3pPr>
              <a:defRPr sz="34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041" y="2456182"/>
            <a:ext cx="6466840" cy="1023619"/>
          </a:xfrm>
        </p:spPr>
        <p:txBody>
          <a:bodyPr anchor="b"/>
          <a:lstStyle>
            <a:lvl1pPr marL="0" indent="0">
              <a:buNone/>
              <a:defRPr sz="4600" b="1"/>
            </a:lvl1pPr>
            <a:lvl2pPr marL="872903" indent="0">
              <a:buNone/>
              <a:defRPr sz="3800" b="1"/>
            </a:lvl2pPr>
            <a:lvl3pPr marL="1745806" indent="0">
              <a:buNone/>
              <a:defRPr sz="3400" b="1"/>
            </a:lvl3pPr>
            <a:lvl4pPr marL="2618709" indent="0">
              <a:buNone/>
              <a:defRPr sz="3100" b="1"/>
            </a:lvl4pPr>
            <a:lvl5pPr marL="3491611" indent="0">
              <a:buNone/>
              <a:defRPr sz="3100" b="1"/>
            </a:lvl5pPr>
            <a:lvl6pPr marL="4364514" indent="0">
              <a:buNone/>
              <a:defRPr sz="3100" b="1"/>
            </a:lvl6pPr>
            <a:lvl7pPr marL="5237417" indent="0">
              <a:buNone/>
              <a:defRPr sz="3100" b="1"/>
            </a:lvl7pPr>
            <a:lvl8pPr marL="6110318" indent="0">
              <a:buNone/>
              <a:defRPr sz="3100" b="1"/>
            </a:lvl8pPr>
            <a:lvl9pPr marL="6983219" indent="0">
              <a:buNone/>
              <a:defRPr sz="3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3479801"/>
            <a:ext cx="6466840" cy="6322061"/>
          </a:xfrm>
        </p:spPr>
        <p:txBody>
          <a:bodyPr/>
          <a:lstStyle>
            <a:lvl1pPr>
              <a:defRPr sz="4600"/>
            </a:lvl1pPr>
            <a:lvl2pPr>
              <a:defRPr sz="3800"/>
            </a:lvl2pPr>
            <a:lvl3pPr>
              <a:defRPr sz="34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9761-2EBC-ED48-8421-93C3DA969FB7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4C056-413C-A641-A0AD-03006F1178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985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9761-2EBC-ED48-8421-93C3DA969FB7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4C056-413C-A641-A0AD-03006F1178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344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9761-2EBC-ED48-8421-93C3DA969FB7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4C056-413C-A641-A0AD-03006F1178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847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2" y="436880"/>
            <a:ext cx="4813301" cy="1859280"/>
          </a:xfrm>
        </p:spPr>
        <p:txBody>
          <a:bodyPr anchor="b"/>
          <a:lstStyle>
            <a:lvl1pPr algn="l">
              <a:defRPr sz="3800" b="0" i="0">
                <a:latin typeface="Gill Sans"/>
                <a:cs typeface="Gill San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0080" y="436887"/>
            <a:ext cx="8178800" cy="9364981"/>
          </a:xfrm>
        </p:spPr>
        <p:txBody>
          <a:bodyPr/>
          <a:lstStyle>
            <a:lvl1pPr>
              <a:defRPr sz="6100"/>
            </a:lvl1pPr>
            <a:lvl2pPr>
              <a:defRPr sz="5300"/>
            </a:lvl2pPr>
            <a:lvl3pPr>
              <a:defRPr sz="4600"/>
            </a:lvl3pPr>
            <a:lvl4pPr>
              <a:defRPr sz="3800"/>
            </a:lvl4pPr>
            <a:lvl5pPr>
              <a:defRPr sz="3800"/>
            </a:lvl5pPr>
            <a:lvl6pPr>
              <a:defRPr sz="3800"/>
            </a:lvl6pPr>
            <a:lvl7pPr>
              <a:defRPr sz="3800"/>
            </a:lvl7pPr>
            <a:lvl8pPr>
              <a:defRPr sz="3800"/>
            </a:lvl8pPr>
            <a:lvl9pPr>
              <a:defRPr sz="3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2" y="2296167"/>
            <a:ext cx="4813301" cy="7505701"/>
          </a:xfrm>
        </p:spPr>
        <p:txBody>
          <a:bodyPr/>
          <a:lstStyle>
            <a:lvl1pPr marL="0" indent="0">
              <a:buNone/>
              <a:defRPr sz="2700"/>
            </a:lvl1pPr>
            <a:lvl2pPr marL="872903" indent="0">
              <a:buNone/>
              <a:defRPr sz="2300"/>
            </a:lvl2pPr>
            <a:lvl3pPr marL="1745806" indent="0">
              <a:buNone/>
              <a:defRPr sz="1900"/>
            </a:lvl3pPr>
            <a:lvl4pPr marL="2618709" indent="0">
              <a:buNone/>
              <a:defRPr sz="1700"/>
            </a:lvl4pPr>
            <a:lvl5pPr marL="3491611" indent="0">
              <a:buNone/>
              <a:defRPr sz="1700"/>
            </a:lvl5pPr>
            <a:lvl6pPr marL="4364514" indent="0">
              <a:buNone/>
              <a:defRPr sz="1700"/>
            </a:lvl6pPr>
            <a:lvl7pPr marL="5237417" indent="0">
              <a:buNone/>
              <a:defRPr sz="1700"/>
            </a:lvl7pPr>
            <a:lvl8pPr marL="6110318" indent="0">
              <a:buNone/>
              <a:defRPr sz="1700"/>
            </a:lvl8pPr>
            <a:lvl9pPr marL="6983219" indent="0">
              <a:buNone/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9761-2EBC-ED48-8421-93C3DA969FB7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4C056-413C-A641-A0AD-03006F1178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845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661" y="7680961"/>
            <a:ext cx="8778240" cy="906781"/>
          </a:xfrm>
        </p:spPr>
        <p:txBody>
          <a:bodyPr anchor="b"/>
          <a:lstStyle>
            <a:lvl1pPr algn="l">
              <a:defRPr sz="3800" b="0" i="0">
                <a:latin typeface="Gill Sans"/>
                <a:cs typeface="Gill San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661" y="980440"/>
            <a:ext cx="8778240" cy="6583680"/>
          </a:xfrm>
        </p:spPr>
        <p:txBody>
          <a:bodyPr/>
          <a:lstStyle>
            <a:lvl1pPr marL="0" indent="0">
              <a:buNone/>
              <a:defRPr sz="6100"/>
            </a:lvl1pPr>
            <a:lvl2pPr marL="872903" indent="0">
              <a:buNone/>
              <a:defRPr sz="5300"/>
            </a:lvl2pPr>
            <a:lvl3pPr marL="1745806" indent="0">
              <a:buNone/>
              <a:defRPr sz="4600"/>
            </a:lvl3pPr>
            <a:lvl4pPr marL="2618709" indent="0">
              <a:buNone/>
              <a:defRPr sz="3800"/>
            </a:lvl4pPr>
            <a:lvl5pPr marL="3491611" indent="0">
              <a:buNone/>
              <a:defRPr sz="3800"/>
            </a:lvl5pPr>
            <a:lvl6pPr marL="4364514" indent="0">
              <a:buNone/>
              <a:defRPr sz="3800"/>
            </a:lvl6pPr>
            <a:lvl7pPr marL="5237417" indent="0">
              <a:buNone/>
              <a:defRPr sz="3800"/>
            </a:lvl7pPr>
            <a:lvl8pPr marL="6110318" indent="0">
              <a:buNone/>
              <a:defRPr sz="3800"/>
            </a:lvl8pPr>
            <a:lvl9pPr marL="6983219" indent="0">
              <a:buNone/>
              <a:defRPr sz="38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661" y="8587742"/>
            <a:ext cx="8778240" cy="1287779"/>
          </a:xfrm>
        </p:spPr>
        <p:txBody>
          <a:bodyPr/>
          <a:lstStyle>
            <a:lvl1pPr marL="0" indent="0">
              <a:buNone/>
              <a:defRPr sz="2700"/>
            </a:lvl1pPr>
            <a:lvl2pPr marL="872903" indent="0">
              <a:buNone/>
              <a:defRPr sz="2300"/>
            </a:lvl2pPr>
            <a:lvl3pPr marL="1745806" indent="0">
              <a:buNone/>
              <a:defRPr sz="1900"/>
            </a:lvl3pPr>
            <a:lvl4pPr marL="2618709" indent="0">
              <a:buNone/>
              <a:defRPr sz="1700"/>
            </a:lvl4pPr>
            <a:lvl5pPr marL="3491611" indent="0">
              <a:buNone/>
              <a:defRPr sz="1700"/>
            </a:lvl5pPr>
            <a:lvl6pPr marL="4364514" indent="0">
              <a:buNone/>
              <a:defRPr sz="1700"/>
            </a:lvl6pPr>
            <a:lvl7pPr marL="5237417" indent="0">
              <a:buNone/>
              <a:defRPr sz="1700"/>
            </a:lvl7pPr>
            <a:lvl8pPr marL="6110318" indent="0">
              <a:buNone/>
              <a:defRPr sz="1700"/>
            </a:lvl8pPr>
            <a:lvl9pPr marL="6983219" indent="0">
              <a:buNone/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9761-2EBC-ED48-8421-93C3DA969FB7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4C056-413C-A641-A0AD-03006F1178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2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439421"/>
            <a:ext cx="13167360" cy="1828800"/>
          </a:xfrm>
          <a:prstGeom prst="rect">
            <a:avLst/>
          </a:prstGeom>
        </p:spPr>
        <p:txBody>
          <a:bodyPr vert="horz" lIns="174596" tIns="87296" rIns="174596" bIns="87296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2560325"/>
            <a:ext cx="13167360" cy="7241541"/>
          </a:xfrm>
          <a:prstGeom prst="rect">
            <a:avLst/>
          </a:prstGeom>
        </p:spPr>
        <p:txBody>
          <a:bodyPr vert="horz" lIns="174596" tIns="87296" rIns="174596" bIns="8729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521" y="10170162"/>
            <a:ext cx="3413760" cy="584200"/>
          </a:xfrm>
          <a:prstGeom prst="rect">
            <a:avLst/>
          </a:prstGeom>
        </p:spPr>
        <p:txBody>
          <a:bodyPr vert="horz" lIns="174596" tIns="87296" rIns="174596" bIns="87296" rtlCol="0" anchor="ctr"/>
          <a:lstStyle>
            <a:lvl1pPr algn="l">
              <a:defRPr sz="2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99761-2EBC-ED48-8421-93C3DA969FB7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8720" y="10170162"/>
            <a:ext cx="4632960" cy="584200"/>
          </a:xfrm>
          <a:prstGeom prst="rect">
            <a:avLst/>
          </a:prstGeom>
        </p:spPr>
        <p:txBody>
          <a:bodyPr vert="horz" lIns="174596" tIns="87296" rIns="174596" bIns="87296" rtlCol="0" anchor="ctr"/>
          <a:lstStyle>
            <a:lvl1pPr algn="ctr">
              <a:defRPr sz="2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120" y="10170162"/>
            <a:ext cx="3413760" cy="584200"/>
          </a:xfrm>
          <a:prstGeom prst="rect">
            <a:avLst/>
          </a:prstGeom>
        </p:spPr>
        <p:txBody>
          <a:bodyPr vert="horz" lIns="174596" tIns="87296" rIns="174596" bIns="87296" rtlCol="0" anchor="ctr"/>
          <a:lstStyle>
            <a:lvl1pPr algn="r">
              <a:defRPr sz="2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4C056-413C-A641-A0AD-03006F1178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59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872974" rtl="0" eaLnBrk="1" latinLnBrk="0" hangingPunct="1">
        <a:spcBef>
          <a:spcPct val="0"/>
        </a:spcBef>
        <a:buNone/>
        <a:defRPr sz="8400" kern="1200">
          <a:solidFill>
            <a:srgbClr val="092972"/>
          </a:solidFill>
          <a:latin typeface="Gill Sans"/>
          <a:ea typeface="+mj-ea"/>
          <a:cs typeface="Gill Sans"/>
        </a:defRPr>
      </a:lvl1pPr>
    </p:titleStyle>
    <p:bodyStyle>
      <a:lvl1pPr marL="654729" indent="-654729" algn="l" defTabSz="872974" rtl="0" eaLnBrk="1" latinLnBrk="0" hangingPunct="1">
        <a:spcBef>
          <a:spcPct val="20000"/>
        </a:spcBef>
        <a:buFont typeface="Arial"/>
        <a:buChar char="•"/>
        <a:defRPr sz="6100" kern="1200">
          <a:solidFill>
            <a:srgbClr val="32363E"/>
          </a:solidFill>
          <a:latin typeface="Gill Sans"/>
          <a:ea typeface="+mn-ea"/>
          <a:cs typeface="Gill Sans"/>
        </a:defRPr>
      </a:lvl1pPr>
      <a:lvl2pPr marL="1418582" indent="-545609" algn="l" defTabSz="872974" rtl="0" eaLnBrk="1" latinLnBrk="0" hangingPunct="1">
        <a:spcBef>
          <a:spcPct val="20000"/>
        </a:spcBef>
        <a:buFont typeface="Arial"/>
        <a:buChar char="–"/>
        <a:defRPr sz="5300" kern="1200">
          <a:solidFill>
            <a:srgbClr val="32363E"/>
          </a:solidFill>
          <a:latin typeface="Gill Sans"/>
          <a:ea typeface="+mn-ea"/>
          <a:cs typeface="Gill Sans"/>
        </a:defRPr>
      </a:lvl2pPr>
      <a:lvl3pPr marL="2182432" indent="-436485" algn="l" defTabSz="872974" rtl="0" eaLnBrk="1" latinLnBrk="0" hangingPunct="1">
        <a:spcBef>
          <a:spcPct val="20000"/>
        </a:spcBef>
        <a:buFont typeface="Arial"/>
        <a:buChar char="•"/>
        <a:defRPr sz="4600" kern="1200">
          <a:solidFill>
            <a:srgbClr val="32363E"/>
          </a:solidFill>
          <a:latin typeface="Gill Sans"/>
          <a:ea typeface="+mn-ea"/>
          <a:cs typeface="Gill Sans"/>
        </a:defRPr>
      </a:lvl3pPr>
      <a:lvl4pPr marL="3055405" indent="-436485" algn="l" defTabSz="872974" rtl="0" eaLnBrk="1" latinLnBrk="0" hangingPunct="1">
        <a:spcBef>
          <a:spcPct val="20000"/>
        </a:spcBef>
        <a:buFont typeface="Arial"/>
        <a:buChar char="–"/>
        <a:defRPr sz="3800" kern="1200">
          <a:solidFill>
            <a:srgbClr val="32363E"/>
          </a:solidFill>
          <a:latin typeface="Gill Sans"/>
          <a:ea typeface="+mn-ea"/>
          <a:cs typeface="Gill Sans"/>
        </a:defRPr>
      </a:lvl4pPr>
      <a:lvl5pPr marL="3928379" indent="-436485" algn="l" defTabSz="872974" rtl="0" eaLnBrk="1" latinLnBrk="0" hangingPunct="1">
        <a:spcBef>
          <a:spcPct val="20000"/>
        </a:spcBef>
        <a:buFont typeface="Arial"/>
        <a:buChar char="»"/>
        <a:defRPr sz="3800" kern="1200">
          <a:solidFill>
            <a:srgbClr val="32363E"/>
          </a:solidFill>
          <a:latin typeface="Gill Sans"/>
          <a:ea typeface="+mn-ea"/>
          <a:cs typeface="Gill Sans"/>
        </a:defRPr>
      </a:lvl5pPr>
      <a:lvl6pPr marL="4801352" indent="-436485" algn="l" defTabSz="872974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6pPr>
      <a:lvl7pPr marL="5674326" indent="-436485" algn="l" defTabSz="872974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6547300" indent="-436485" algn="l" defTabSz="872974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8pPr>
      <a:lvl9pPr marL="7420273" indent="-436485" algn="l" defTabSz="872974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2974" rtl="0" eaLnBrk="1" latinLnBrk="0" hangingPunct="1">
        <a:defRPr sz="3400" kern="1200">
          <a:solidFill>
            <a:schemeClr val="tx1"/>
          </a:solidFill>
          <a:latin typeface="+mn-lt"/>
          <a:ea typeface="+mn-ea"/>
          <a:cs typeface="+mn-cs"/>
        </a:defRPr>
      </a:lvl1pPr>
      <a:lvl2pPr marL="872974" algn="l" defTabSz="872974" rtl="0" eaLnBrk="1" latinLnBrk="0" hangingPunct="1">
        <a:defRPr sz="3400" kern="1200">
          <a:solidFill>
            <a:schemeClr val="tx1"/>
          </a:solidFill>
          <a:latin typeface="+mn-lt"/>
          <a:ea typeface="+mn-ea"/>
          <a:cs typeface="+mn-cs"/>
        </a:defRPr>
      </a:lvl2pPr>
      <a:lvl3pPr marL="1745947" algn="l" defTabSz="872974" rtl="0" eaLnBrk="1" latinLnBrk="0" hangingPunct="1"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618921" algn="l" defTabSz="872974" rtl="0" eaLnBrk="1" latinLnBrk="0" hangingPunct="1">
        <a:defRPr sz="3400" kern="1200">
          <a:solidFill>
            <a:schemeClr val="tx1"/>
          </a:solidFill>
          <a:latin typeface="+mn-lt"/>
          <a:ea typeface="+mn-ea"/>
          <a:cs typeface="+mn-cs"/>
        </a:defRPr>
      </a:lvl4pPr>
      <a:lvl5pPr marL="3491894" algn="l" defTabSz="872974" rtl="0" eaLnBrk="1" latinLnBrk="0" hangingPunct="1">
        <a:defRPr sz="3400" kern="1200">
          <a:solidFill>
            <a:schemeClr val="tx1"/>
          </a:solidFill>
          <a:latin typeface="+mn-lt"/>
          <a:ea typeface="+mn-ea"/>
          <a:cs typeface="+mn-cs"/>
        </a:defRPr>
      </a:lvl5pPr>
      <a:lvl6pPr marL="4364868" algn="l" defTabSz="872974" rtl="0" eaLnBrk="1" latinLnBrk="0" hangingPunct="1"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237841" algn="l" defTabSz="872974" rtl="0" eaLnBrk="1" latinLnBrk="0" hangingPunct="1"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6110813" algn="l" defTabSz="872974" rtl="0" eaLnBrk="1" latinLnBrk="0" hangingPunct="1"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983786" algn="l" defTabSz="872974" rtl="0" eaLnBrk="1" latinLnBrk="0" hangingPunct="1"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urple and green bushes&#10;&#10;Description automatically generated">
            <a:extLst>
              <a:ext uri="{FF2B5EF4-FFF2-40B4-BE49-F238E27FC236}">
                <a16:creationId xmlns:a16="http://schemas.microsoft.com/office/drawing/2014/main" id="{743E1A96-DFBD-43FD-AF5F-83FC06EF3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219" y="1492868"/>
            <a:ext cx="10165961" cy="75292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inForm QC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to ensure accurate results from pretty pictures</a:t>
            </a:r>
          </a:p>
        </p:txBody>
      </p:sp>
    </p:spTree>
    <p:extLst>
      <p:ext uri="{BB962C8B-B14F-4D97-AF65-F5344CB8AC3E}">
        <p14:creationId xmlns:p14="http://schemas.microsoft.com/office/powerpoint/2010/main" val="1114603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CD8</a:t>
            </a:r>
          </a:p>
        </p:txBody>
      </p:sp>
      <p:pic>
        <p:nvPicPr>
          <p:cNvPr id="5" name="Content Placeholder 4" descr="A picture containing star, fruit&#10;&#10;Description automatically generated">
            <a:extLst>
              <a:ext uri="{FF2B5EF4-FFF2-40B4-BE49-F238E27FC236}">
                <a16:creationId xmlns:a16="http://schemas.microsoft.com/office/drawing/2014/main" id="{1758299F-7536-43B5-964D-669260929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29" y="1809333"/>
            <a:ext cx="7336290" cy="29266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9F5BD7-D029-451E-9629-7999F11082E7}"/>
              </a:ext>
            </a:extLst>
          </p:cNvPr>
          <p:cNvSpPr txBox="1"/>
          <p:nvPr/>
        </p:nvSpPr>
        <p:spPr>
          <a:xfrm>
            <a:off x="8872219" y="2694177"/>
            <a:ext cx="5144101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Positive identification of 1 cell </a:t>
            </a:r>
            <a:br>
              <a:rPr lang="en-US" dirty="0"/>
            </a:br>
            <a:r>
              <a:rPr lang="en-US" dirty="0"/>
              <a:t>but 2 positive cells present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47B9F1-7A04-40FE-AF24-F9E24FC26419}"/>
              </a:ext>
            </a:extLst>
          </p:cNvPr>
          <p:cNvSpPr txBox="1"/>
          <p:nvPr/>
        </p:nvSpPr>
        <p:spPr>
          <a:xfrm>
            <a:off x="8961119" y="3938206"/>
            <a:ext cx="5451877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Background/nonspecific staining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B2079D-C768-497D-92CB-11ADE9689C6E}"/>
              </a:ext>
            </a:extLst>
          </p:cNvPr>
          <p:cNvSpPr txBox="1"/>
          <p:nvPr/>
        </p:nvSpPr>
        <p:spPr>
          <a:xfrm>
            <a:off x="8961119" y="2072728"/>
            <a:ext cx="479580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Calling adjacent cell positive</a:t>
            </a: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064AEFA9-DF0E-4915-B34C-F39BF6E10734}"/>
              </a:ext>
            </a:extLst>
          </p:cNvPr>
          <p:cNvSpPr/>
          <p:nvPr/>
        </p:nvSpPr>
        <p:spPr>
          <a:xfrm>
            <a:off x="8562030" y="2207379"/>
            <a:ext cx="446045" cy="269305"/>
          </a:xfrm>
          <a:prstGeom prst="lef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1D9285BA-AAB7-4FE7-9A34-EA67449A10F2}"/>
              </a:ext>
            </a:extLst>
          </p:cNvPr>
          <p:cNvSpPr/>
          <p:nvPr/>
        </p:nvSpPr>
        <p:spPr>
          <a:xfrm>
            <a:off x="7043352" y="4072857"/>
            <a:ext cx="1917768" cy="269305"/>
          </a:xfrm>
          <a:prstGeom prst="lef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star in the background&#10;&#10;Description automatically generated">
            <a:extLst>
              <a:ext uri="{FF2B5EF4-FFF2-40B4-BE49-F238E27FC236}">
                <a16:creationId xmlns:a16="http://schemas.microsoft.com/office/drawing/2014/main" id="{7982B137-D0C8-49EB-9B15-156C27A829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810" y="4870611"/>
            <a:ext cx="3343742" cy="3343742"/>
          </a:xfrm>
          <a:prstGeom prst="rect">
            <a:avLst/>
          </a:prstGeom>
        </p:spPr>
      </p:pic>
      <p:pic>
        <p:nvPicPr>
          <p:cNvPr id="15" name="Picture 14" descr="A picture containing light, traffic, sitting, stop&#10;&#10;Description automatically generated">
            <a:extLst>
              <a:ext uri="{FF2B5EF4-FFF2-40B4-BE49-F238E27FC236}">
                <a16:creationId xmlns:a16="http://schemas.microsoft.com/office/drawing/2014/main" id="{43D84984-C7A7-4772-818F-A52859C74F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339" y="4968406"/>
            <a:ext cx="3537910" cy="3245947"/>
          </a:xfrm>
          <a:prstGeom prst="rect">
            <a:avLst/>
          </a:prstGeom>
        </p:spPr>
      </p:pic>
      <p:pic>
        <p:nvPicPr>
          <p:cNvPr id="17" name="Picture 16" descr="A close up of a light&#10;&#10;Description automatically generated">
            <a:extLst>
              <a:ext uri="{FF2B5EF4-FFF2-40B4-BE49-F238E27FC236}">
                <a16:creationId xmlns:a16="http://schemas.microsoft.com/office/drawing/2014/main" id="{149FD943-8D6B-4A27-BFB2-D6E65431A8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511" y="4957672"/>
            <a:ext cx="2749311" cy="2017156"/>
          </a:xfrm>
          <a:prstGeom prst="rect">
            <a:avLst/>
          </a:prstGeom>
        </p:spPr>
      </p:pic>
      <p:pic>
        <p:nvPicPr>
          <p:cNvPr id="19" name="Picture 18" descr="A picture containing light&#10;&#10;Description automatically generated">
            <a:extLst>
              <a:ext uri="{FF2B5EF4-FFF2-40B4-BE49-F238E27FC236}">
                <a16:creationId xmlns:a16="http://schemas.microsoft.com/office/drawing/2014/main" id="{C65D8BA9-B3E6-478D-BCDB-C03EF5DBE02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52" r="-1302"/>
          <a:stretch/>
        </p:blipFill>
        <p:spPr>
          <a:xfrm>
            <a:off x="8606481" y="7323464"/>
            <a:ext cx="2456224" cy="315321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325CBCB-1CC4-4327-8B62-2F63ECD082B3}"/>
              </a:ext>
            </a:extLst>
          </p:cNvPr>
          <p:cNvSpPr txBox="1"/>
          <p:nvPr/>
        </p:nvSpPr>
        <p:spPr>
          <a:xfrm>
            <a:off x="756202" y="8359345"/>
            <a:ext cx="4180183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Can adjust algorithm </a:t>
            </a:r>
            <a:br>
              <a:rPr lang="en-US" dirty="0"/>
            </a:br>
            <a:r>
              <a:rPr lang="en-US" dirty="0"/>
              <a:t>to not call this cell positive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ADD9CB-1AC9-4692-AE86-3D44DB7A4B30}"/>
              </a:ext>
            </a:extLst>
          </p:cNvPr>
          <p:cNvSpPr txBox="1"/>
          <p:nvPr/>
        </p:nvSpPr>
        <p:spPr>
          <a:xfrm>
            <a:off x="4936385" y="8407628"/>
            <a:ext cx="3608873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Shows that this cell</a:t>
            </a:r>
            <a:br>
              <a:rPr lang="en-US" dirty="0"/>
            </a:br>
            <a:r>
              <a:rPr lang="en-US" dirty="0"/>
              <a:t> is positive and distinct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248BC7-966D-441F-ADF3-BF5DF5B7DEEE}"/>
              </a:ext>
            </a:extLst>
          </p:cNvPr>
          <p:cNvSpPr txBox="1"/>
          <p:nvPr/>
        </p:nvSpPr>
        <p:spPr>
          <a:xfrm>
            <a:off x="11641054" y="5027531"/>
            <a:ext cx="2629246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</a:t>
            </a:r>
            <a:r>
              <a:rPr lang="en-US" dirty="0" err="1"/>
              <a:t>Bleedthough</a:t>
            </a:r>
            <a:r>
              <a:rPr lang="en-US" dirty="0"/>
              <a:t>/</a:t>
            </a:r>
            <a:br>
              <a:rPr lang="en-US" dirty="0"/>
            </a:br>
            <a:r>
              <a:rPr lang="en-US" dirty="0"/>
              <a:t>background/</a:t>
            </a:r>
            <a:br>
              <a:rPr lang="en-US" dirty="0"/>
            </a:br>
            <a:r>
              <a:rPr lang="en-US" dirty="0" err="1"/>
              <a:t>nonspefic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staining in 520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FDD28B8-6838-4A62-A0BA-7B890D01987E}"/>
              </a:ext>
            </a:extLst>
          </p:cNvPr>
          <p:cNvSpPr txBox="1"/>
          <p:nvPr/>
        </p:nvSpPr>
        <p:spPr>
          <a:xfrm>
            <a:off x="11075130" y="7455684"/>
            <a:ext cx="3367781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Another positive cell </a:t>
            </a:r>
            <a:br>
              <a:rPr lang="en-US" dirty="0"/>
            </a:br>
            <a:r>
              <a:rPr lang="en-US" dirty="0"/>
              <a:t>missed on this image</a:t>
            </a:r>
          </a:p>
        </p:txBody>
      </p:sp>
    </p:spTree>
    <p:extLst>
      <p:ext uri="{BB962C8B-B14F-4D97-AF65-F5344CB8AC3E}">
        <p14:creationId xmlns:p14="http://schemas.microsoft.com/office/powerpoint/2010/main" val="155024941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SKCCC layout template</Template>
  <TotalTime>291</TotalTime>
  <Words>81</Words>
  <Application>Microsoft Office PowerPoint</Application>
  <PresentationFormat>Custom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</vt:lpstr>
      <vt:lpstr>1_Office Theme</vt:lpstr>
      <vt:lpstr>inForm QC</vt:lpstr>
      <vt:lpstr>CD8</vt:lpstr>
    </vt:vector>
  </TitlesOfParts>
  <Company>Johns Hopkins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Lexa Hartman</dc:creator>
  <cp:lastModifiedBy>Liz Engle</cp:lastModifiedBy>
  <cp:revision>46</cp:revision>
  <dcterms:created xsi:type="dcterms:W3CDTF">2017-01-30T20:41:17Z</dcterms:created>
  <dcterms:modified xsi:type="dcterms:W3CDTF">2020-08-11T20:16:13Z</dcterms:modified>
</cp:coreProperties>
</file>

<file path=docProps/thumbnail.jpeg>
</file>